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DB7F-6A38-4383-974D-ACBC4F011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9DFF8-4A95-4F12-9545-63B1C6CC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BDC44-1BAC-4258-BF1E-701AE33B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5DEE-DA7A-4CB9-BD0D-B172AE01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3CF1B-E3D7-434B-8661-81D66E9F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65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708-5FA3-4285-8306-64E5F36D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513F4-6C7E-412B-9BEB-A2EF157DF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EFDE-E908-43D8-B267-35A03739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DD110-5711-4CC4-BA16-3BF1A65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5639-73E5-428C-B240-1CC068EA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06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715F6-B1BE-4134-97CD-BC0083B8F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41D88-6185-4198-8610-CF02284A3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B0E2-B1ED-472A-9280-E052D6C5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A1E40-38EE-4E98-B7D0-A204A7F8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32368-89FA-4923-97BB-97F40D25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3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7D6C-EA14-4058-9694-C2642CD0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8284-FFFA-4C14-9312-5D65E56D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C867F-D83D-4484-ADBF-1DF00F09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1643-0F9E-4287-81E6-B62A048A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AFC4-59E1-40C5-AA19-706E99A9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98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71D0-7B12-4972-94CD-DC7E5654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3F184-5040-4358-8453-A51E252B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2AB3-B5EC-49C9-B209-18674579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8DB2-A601-4180-9817-D7BB3888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3F824-7DED-4FEF-8275-2D8BDEE7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1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076D-7952-4511-994A-58A57CCE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5B65C-0F0F-4A2F-AEAF-400D65760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CDC38-F000-4F5C-ACFB-D3055FDC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FB23B-FC71-421D-95AC-62B68F95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B701B-343D-45ED-80CF-5FD21D1C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BCABB-29DA-43D1-8A5D-DAB9F5D3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70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3DA2-9262-498C-B097-63971A91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1BA80-B47A-466B-9FEB-EB9FFFDDF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B05C1-77A0-45FC-8A6A-084071D70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F4364-088C-470A-AFEE-BFE88CC0C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04EF3-1B45-4651-8933-7EB50242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8894F-5C9E-47A5-8D0A-ADFB04D4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4462F-2930-49DA-9630-A651349E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8D827-5854-46CC-A3F4-9BBCEB1C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34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20A5-D597-49A6-9DCD-96189BEF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C3AF5-C15A-4629-BD8A-36C37ABB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A4867-364E-448A-BCC1-AC72D12A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03EB9-12B6-47E2-9276-2D1F46CA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8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530EB-D032-4A01-A8F9-49920D3B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9F886-20C0-4AAC-BD20-EECA0999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09A72-CC38-4EA2-92BF-13ED1A14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54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810E-A4AF-4033-B4DA-5497D6DB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75F4-0F55-4765-AAA2-C2B8D8613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6DE21-7444-4049-8D40-20385492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AD10F-D576-459B-8E18-515E42C0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8DC8A-544B-4D4C-AD81-66AE2BD4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391FD-ABCC-4164-8F37-32BEBCEF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DF65-8563-4647-9A16-F58AB18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DCA0B-DA53-40BE-8181-8D1458AF4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D605-4454-4EAB-AC55-3F960F0E7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23FFD-09CC-4350-A29C-74B2FAE2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A99EE-6D4F-448D-BF79-709CE6D1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D5831-A62C-4FA0-BD27-D95A963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45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A09DD-5264-4479-948A-D351FF4D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7EDA2-98FE-47BA-AAA0-3BD58C514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6D75-A761-45E3-B188-74CD96B90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570A-6797-4017-9460-60D40E26BEAF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9D47-F52B-40DA-82A2-F7ED496AF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BFECC-3F5B-4233-A295-BD2420861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4A7B-39E7-4DD6-9FF5-60170C7543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67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6C63-59FB-4341-9C6B-07EDBB83D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8538"/>
            <a:ext cx="9144000" cy="91605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GeoCoin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227DB-23A2-4D7E-A154-36FB328EE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5" y="1269385"/>
            <a:ext cx="9144000" cy="4847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Bringing GIS &amp; </a:t>
            </a:r>
            <a:r>
              <a:rPr lang="en-US" dirty="0" err="1">
                <a:solidFill>
                  <a:schemeClr val="bg1"/>
                </a:solidFill>
              </a:rPr>
              <a:t>GeoTechnologies</a:t>
            </a:r>
            <a:r>
              <a:rPr lang="en-US" dirty="0">
                <a:solidFill>
                  <a:schemeClr val="bg1"/>
                </a:solidFill>
              </a:rPr>
              <a:t> to the Blockchain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2CE2F1-4D96-420D-8276-7E3E1C581994}"/>
              </a:ext>
            </a:extLst>
          </p:cNvPr>
          <p:cNvSpPr txBox="1">
            <a:spLocks/>
          </p:cNvSpPr>
          <p:nvPr/>
        </p:nvSpPr>
        <p:spPr>
          <a:xfrm>
            <a:off x="1449355" y="5779183"/>
            <a:ext cx="9144000" cy="484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Researching and Exploring NFTs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BF93-562D-43FF-BED3-A1559D23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GeoHunter</a:t>
            </a:r>
            <a:r>
              <a:rPr lang="en-US" dirty="0"/>
              <a:t> Achievements and Statistics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9810-37ED-4028-8D79-FE78CEB3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many fitness apps and sport trackers</a:t>
            </a:r>
          </a:p>
          <a:p>
            <a:r>
              <a:rPr lang="en-US" dirty="0"/>
              <a:t>Earn NFT Tokens marking important milestones</a:t>
            </a:r>
          </a:p>
          <a:p>
            <a:r>
              <a:rPr lang="en-US" dirty="0"/>
              <a:t>Collecting / Dropping GEO (10, 50, 100, 1000)</a:t>
            </a:r>
          </a:p>
          <a:p>
            <a:r>
              <a:rPr lang="en-CA" dirty="0"/>
              <a:t>Tokens for holidays and special events</a:t>
            </a:r>
          </a:p>
          <a:p>
            <a:r>
              <a:rPr lang="en-CA" dirty="0"/>
              <a:t>Earning X Amount of GEO / Day</a:t>
            </a:r>
          </a:p>
          <a:p>
            <a:r>
              <a:rPr lang="en-CA" dirty="0"/>
              <a:t>Adds to the gaming aspects and can increase competitiveness amongst userbase</a:t>
            </a:r>
          </a:p>
          <a:p>
            <a:r>
              <a:rPr lang="en-CA" dirty="0"/>
              <a:t>Rewarded with </a:t>
            </a:r>
            <a:r>
              <a:rPr lang="en-CA" dirty="0" err="1"/>
              <a:t>onchain</a:t>
            </a:r>
            <a:r>
              <a:rPr lang="en-CA" dirty="0"/>
              <a:t> collectibles that can be transferred or sold</a:t>
            </a:r>
          </a:p>
        </p:txBody>
      </p:sp>
    </p:spTree>
    <p:extLst>
      <p:ext uri="{BB962C8B-B14F-4D97-AF65-F5344CB8AC3E}">
        <p14:creationId xmlns:p14="http://schemas.microsoft.com/office/powerpoint/2010/main" val="6737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8E4E-1D75-494B-879E-AFEDB92F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86"/>
            <a:ext cx="10515600" cy="1325563"/>
          </a:xfrm>
        </p:spPr>
        <p:txBody>
          <a:bodyPr/>
          <a:lstStyle/>
          <a:p>
            <a:r>
              <a:rPr lang="en-US" dirty="0"/>
              <a:t>NFTs with in app functionality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369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ACED-79D8-4D73-A83E-1DDC7062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9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NFT Infrastructure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7788-8280-49A4-BC78-62D420AD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Major platforms such as </a:t>
            </a:r>
            <a:r>
              <a:rPr lang="en-US" dirty="0" err="1">
                <a:solidFill>
                  <a:schemeClr val="bg1"/>
                </a:solidFill>
              </a:rPr>
              <a:t>OpenSea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Enjin</a:t>
            </a:r>
            <a:r>
              <a:rPr lang="en-US" dirty="0">
                <a:solidFill>
                  <a:schemeClr val="bg1"/>
                </a:solidFill>
              </a:rPr>
              <a:t> are currently only available on Ethereum</a:t>
            </a:r>
          </a:p>
          <a:p>
            <a:r>
              <a:rPr lang="en-US" dirty="0">
                <a:solidFill>
                  <a:schemeClr val="bg1"/>
                </a:solidFill>
              </a:rPr>
              <a:t>NFT Store is currently being developed for </a:t>
            </a:r>
            <a:r>
              <a:rPr lang="en-US" dirty="0" err="1">
                <a:solidFill>
                  <a:schemeClr val="bg1"/>
                </a:solidFill>
              </a:rPr>
              <a:t>Ubiq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10grans ($GRANS) Developer Moon</a:t>
            </a:r>
          </a:p>
          <a:p>
            <a:r>
              <a:rPr lang="en-US" dirty="0">
                <a:solidFill>
                  <a:schemeClr val="bg1"/>
                </a:solidFill>
              </a:rPr>
              <a:t>Ability to buy or sell NFTs using a range of </a:t>
            </a:r>
            <a:r>
              <a:rPr lang="en-US" dirty="0" err="1">
                <a:solidFill>
                  <a:schemeClr val="bg1"/>
                </a:solidFill>
              </a:rPr>
              <a:t>Ubiq</a:t>
            </a:r>
            <a:r>
              <a:rPr lang="en-US" dirty="0">
                <a:solidFill>
                  <a:schemeClr val="bg1"/>
                </a:solidFill>
              </a:rPr>
              <a:t> network tokens, or mint new NFTs</a:t>
            </a:r>
          </a:p>
          <a:p>
            <a:r>
              <a:rPr lang="en-US" dirty="0">
                <a:solidFill>
                  <a:schemeClr val="bg1"/>
                </a:solidFill>
              </a:rPr>
              <a:t>No technical skills required!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1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4F8B-C97B-4391-B652-98831C19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Explorer Support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5281-BB01-48F0-9093-50432E00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Ubiqexplorer.com Version 3, developed by Erik</a:t>
            </a:r>
          </a:p>
          <a:p>
            <a:r>
              <a:rPr lang="en-US" dirty="0"/>
              <a:t>Features rich lists (UBQ and all tokens), better token tracking and excel data exports</a:t>
            </a:r>
          </a:p>
          <a:p>
            <a:r>
              <a:rPr lang="en-US" dirty="0"/>
              <a:t>Powered by Azure, Dot Net Core, Cosmos DB, C</a:t>
            </a:r>
          </a:p>
          <a:p>
            <a:r>
              <a:rPr lang="en-US" dirty="0"/>
              <a:t>Ubiqscan.io, new version of spectrum developed by </a:t>
            </a:r>
            <a:r>
              <a:rPr lang="en-US" dirty="0" err="1"/>
              <a:t>Angellox</a:t>
            </a:r>
            <a:endParaRPr lang="en-US" dirty="0"/>
          </a:p>
          <a:p>
            <a:r>
              <a:rPr lang="en-US" dirty="0"/>
              <a:t>Adding ERC 721 and 1155 support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101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70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F8B0-309C-442A-A036-46F669EA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Exchange for </a:t>
            </a:r>
            <a:r>
              <a:rPr lang="en-US" dirty="0" err="1"/>
              <a:t>GeoCoin</a:t>
            </a:r>
            <a:r>
              <a:rPr lang="en-US" dirty="0"/>
              <a:t>, Shinobi DEX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E73B-0826-4D06-B881-C7D77A1D7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8686"/>
          </a:xfrm>
        </p:spPr>
        <p:txBody>
          <a:bodyPr>
            <a:normAutofit/>
          </a:bodyPr>
          <a:lstStyle/>
          <a:p>
            <a:r>
              <a:rPr lang="en-US" dirty="0" err="1"/>
              <a:t>Ubiq</a:t>
            </a:r>
            <a:r>
              <a:rPr lang="en-US" dirty="0"/>
              <a:t> developers have recently launched a new DEX called Shinobi</a:t>
            </a:r>
          </a:p>
          <a:p>
            <a:r>
              <a:rPr lang="en-US" dirty="0"/>
              <a:t>Powered by the </a:t>
            </a:r>
            <a:r>
              <a:rPr lang="en-US" dirty="0" err="1"/>
              <a:t>Uniswap</a:t>
            </a:r>
            <a:r>
              <a:rPr lang="en-US" dirty="0"/>
              <a:t> V2 smart contracts</a:t>
            </a:r>
          </a:p>
          <a:p>
            <a:r>
              <a:rPr lang="en-US" dirty="0"/>
              <a:t>Creates an AMM swap site allowing any developers to setup pairs and liquidity pools for their token</a:t>
            </a:r>
          </a:p>
          <a:p>
            <a:r>
              <a:rPr lang="en-US" dirty="0"/>
              <a:t>Reduces barriers of entry, no longer dependent on CEX listing fees</a:t>
            </a:r>
          </a:p>
          <a:p>
            <a:r>
              <a:rPr lang="en-US" dirty="0"/>
              <a:t>Encourage any new blockchain gaming projects that are looking to deploy to consider launching on the </a:t>
            </a:r>
            <a:r>
              <a:rPr lang="en-US" dirty="0" err="1"/>
              <a:t>Ubiq</a:t>
            </a:r>
            <a:r>
              <a:rPr lang="en-US" dirty="0"/>
              <a:t> Network</a:t>
            </a:r>
          </a:p>
          <a:p>
            <a:r>
              <a:rPr lang="en-US" dirty="0"/>
              <a:t>There is also the </a:t>
            </a:r>
            <a:r>
              <a:rPr lang="en-US" dirty="0" err="1"/>
              <a:t>Augmentum</a:t>
            </a:r>
            <a:r>
              <a:rPr lang="en-US" dirty="0"/>
              <a:t> Incubator Program designed to help projects migrate and launch on </a:t>
            </a:r>
            <a:r>
              <a:rPr lang="en-US" dirty="0" err="1"/>
              <a:t>Ubiq</a:t>
            </a:r>
            <a:r>
              <a:rPr lang="en-US" dirty="0"/>
              <a:t>, to find out more be sure to join the </a:t>
            </a:r>
            <a:r>
              <a:rPr lang="en-US" dirty="0" err="1"/>
              <a:t>Ubiq</a:t>
            </a:r>
            <a:r>
              <a:rPr lang="en-US" dirty="0"/>
              <a:t> Community Discord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900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6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608B-3FBC-4FCE-90F4-24BCEF86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GeoCollectible</a:t>
            </a:r>
            <a:r>
              <a:rPr lang="en-US" dirty="0"/>
              <a:t> NFTs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A625-1DBC-4782-9BB1-7BDC86681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NFTs seem to be the latest craze in the blockchain space</a:t>
            </a:r>
          </a:p>
          <a:p>
            <a:r>
              <a:rPr lang="en-US" dirty="0"/>
              <a:t>Very excited to be researching and integrating NFTs into </a:t>
            </a:r>
            <a:r>
              <a:rPr lang="en-US" dirty="0" err="1"/>
              <a:t>GeoCoin</a:t>
            </a:r>
            <a:endParaRPr lang="en-US" dirty="0"/>
          </a:p>
          <a:p>
            <a:r>
              <a:rPr lang="en-US" dirty="0"/>
              <a:t>Provide on chain Collectible Art, Elemental GEO, </a:t>
            </a:r>
            <a:r>
              <a:rPr lang="en-US" dirty="0" err="1"/>
              <a:t>GeoHunter</a:t>
            </a:r>
            <a:r>
              <a:rPr lang="en-US" dirty="0"/>
              <a:t> Achievements and Statistics, Potential for future in app NFT functionality and more</a:t>
            </a:r>
          </a:p>
          <a:p>
            <a:r>
              <a:rPr lang="en-US" dirty="0"/>
              <a:t>Excited to learn from other projects in the blockchain gaming space and how they are utilizing NFTs within their </a:t>
            </a:r>
            <a:r>
              <a:rPr lang="en-US" dirty="0" err="1"/>
              <a:t>dapps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263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C8BB-A697-4F12-8B7A-7F802B0F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Shoutout to </a:t>
            </a:r>
            <a:r>
              <a:rPr lang="en-US" dirty="0" err="1"/>
              <a:t>Cryptanthropy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6D35-2F1B-44CD-85B7-C135B35D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last </a:t>
            </a:r>
            <a:r>
              <a:rPr lang="en-US" dirty="0" err="1"/>
              <a:t>CoinFest</a:t>
            </a:r>
            <a:r>
              <a:rPr lang="en-US" dirty="0"/>
              <a:t> event, community member Aaron decided to start building the </a:t>
            </a:r>
            <a:r>
              <a:rPr lang="en-US" dirty="0" err="1"/>
              <a:t>Cryptanthropy</a:t>
            </a:r>
            <a:r>
              <a:rPr lang="en-US" dirty="0"/>
              <a:t> Headquarters within the </a:t>
            </a:r>
            <a:r>
              <a:rPr lang="en-US" dirty="0" err="1"/>
              <a:t>Decentraland</a:t>
            </a:r>
            <a:r>
              <a:rPr lang="en-US" dirty="0"/>
              <a:t> Metaverse</a:t>
            </a:r>
          </a:p>
          <a:p>
            <a:r>
              <a:rPr lang="en-US" dirty="0" err="1"/>
              <a:t>Cryptanthropy</a:t>
            </a:r>
            <a:r>
              <a:rPr lang="en-US" dirty="0"/>
              <a:t> uses crypto donations to provide Random Acts of Kindness to people in need all around the world</a:t>
            </a:r>
          </a:p>
          <a:p>
            <a:r>
              <a:rPr lang="en-US" dirty="0"/>
              <a:t>Learn about </a:t>
            </a:r>
            <a:r>
              <a:rPr lang="en-US" dirty="0" err="1"/>
              <a:t>Ubiq</a:t>
            </a:r>
            <a:r>
              <a:rPr lang="en-US" dirty="0"/>
              <a:t> and </a:t>
            </a:r>
            <a:r>
              <a:rPr lang="en-US" dirty="0" err="1"/>
              <a:t>GeoCoin</a:t>
            </a:r>
            <a:endParaRPr lang="en-US" dirty="0"/>
          </a:p>
          <a:p>
            <a:r>
              <a:rPr lang="en-US" dirty="0"/>
              <a:t>Check out some cool art from artist </a:t>
            </a:r>
            <a:r>
              <a:rPr lang="en-US" dirty="0" err="1"/>
              <a:t>TunaChum</a:t>
            </a:r>
            <a:endParaRPr lang="en-US" dirty="0"/>
          </a:p>
          <a:p>
            <a:r>
              <a:rPr lang="en-US" dirty="0"/>
              <a:t>Listen to music, dance or even watch movies!</a:t>
            </a:r>
            <a:endParaRPr lang="en-CA" dirty="0"/>
          </a:p>
        </p:txBody>
      </p:sp>
      <p:pic>
        <p:nvPicPr>
          <p:cNvPr id="5" name="Picture 4" descr="A picture containing light, stage, standing, hydrant&#10;&#10;Description automatically generated">
            <a:extLst>
              <a:ext uri="{FF2B5EF4-FFF2-40B4-BE49-F238E27FC236}">
                <a16:creationId xmlns:a16="http://schemas.microsoft.com/office/drawing/2014/main" id="{87DCBE35-F3DA-4BF3-99A4-15390E036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BD72846-E1CB-4006-8A9C-29E210860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37" y="3707602"/>
            <a:ext cx="6305726" cy="3150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B854F-F2EA-437F-8AEF-10A3DA9E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the Organizers and Attendees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F864-E338-434D-A6F0-BB5D501B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374"/>
            <a:ext cx="10515600" cy="4351338"/>
          </a:xfrm>
        </p:spPr>
        <p:txBody>
          <a:bodyPr/>
          <a:lstStyle/>
          <a:p>
            <a:r>
              <a:rPr lang="en-US" dirty="0" err="1"/>
              <a:t>CoinFest</a:t>
            </a:r>
            <a:endParaRPr lang="en-US" dirty="0"/>
          </a:p>
          <a:p>
            <a:r>
              <a:rPr lang="en-US" dirty="0"/>
              <a:t>Blockchain Gaming</a:t>
            </a:r>
          </a:p>
          <a:p>
            <a:r>
              <a:rPr lang="en-US" dirty="0"/>
              <a:t>Crypto Valley Convention Center</a:t>
            </a:r>
          </a:p>
          <a:p>
            <a:r>
              <a:rPr lang="en-CA" dirty="0"/>
              <a:t>All our guests and attendees</a:t>
            </a:r>
          </a:p>
        </p:txBody>
      </p:sp>
    </p:spTree>
    <p:extLst>
      <p:ext uri="{BB962C8B-B14F-4D97-AF65-F5344CB8AC3E}">
        <p14:creationId xmlns:p14="http://schemas.microsoft.com/office/powerpoint/2010/main" val="4201829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724B28-04F4-416A-8D48-45EC670F5711}"/>
              </a:ext>
            </a:extLst>
          </p:cNvPr>
          <p:cNvSpPr txBox="1"/>
          <p:nvPr/>
        </p:nvSpPr>
        <p:spPr>
          <a:xfrm>
            <a:off x="2057971" y="5327780"/>
            <a:ext cx="807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To check out </a:t>
            </a:r>
            <a:r>
              <a:rPr lang="en-US" sz="3200" dirty="0" err="1">
                <a:solidFill>
                  <a:schemeClr val="bg1"/>
                </a:solidFill>
              </a:rPr>
              <a:t>Cryptanthropy</a:t>
            </a:r>
            <a:r>
              <a:rPr lang="en-US" sz="3200" dirty="0">
                <a:solidFill>
                  <a:schemeClr val="bg1"/>
                </a:solidFill>
              </a:rPr>
              <a:t> type /</a:t>
            </a:r>
            <a:r>
              <a:rPr lang="en-US" sz="3200" dirty="0" err="1">
                <a:solidFill>
                  <a:schemeClr val="bg1"/>
                </a:solidFill>
              </a:rPr>
              <a:t>goto</a:t>
            </a:r>
            <a:r>
              <a:rPr lang="en-US" sz="3200" dirty="0">
                <a:solidFill>
                  <a:schemeClr val="bg1"/>
                </a:solidFill>
              </a:rPr>
              <a:t> 23, -123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D80E-3E34-4D75-B3F4-706AB905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10" y="0"/>
            <a:ext cx="10515600" cy="13255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Crypto Event Held in the DCL Metaverse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9AD27-BD10-43E4-99C0-7D1BC2EC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10" y="1325563"/>
            <a:ext cx="10515600" cy="4351338"/>
          </a:xfrm>
        </p:spPr>
        <p:txBody>
          <a:bodyPr/>
          <a:lstStyle/>
          <a:p>
            <a:r>
              <a:rPr lang="en-US" dirty="0" err="1"/>
              <a:t>CoinFest</a:t>
            </a:r>
            <a:r>
              <a:rPr lang="en-US" dirty="0"/>
              <a:t> April 2020 Event</a:t>
            </a:r>
          </a:p>
          <a:p>
            <a:r>
              <a:rPr lang="en-US" dirty="0" err="1"/>
              <a:t>MetaZone</a:t>
            </a:r>
            <a:endParaRPr lang="en-US" dirty="0"/>
          </a:p>
          <a:p>
            <a:r>
              <a:rPr lang="en-US" dirty="0" err="1"/>
              <a:t>Decentraland</a:t>
            </a:r>
            <a:r>
              <a:rPr lang="en-US" dirty="0"/>
              <a:t> Conference Center</a:t>
            </a:r>
          </a:p>
          <a:p>
            <a:r>
              <a:rPr lang="en-US" dirty="0" err="1"/>
              <a:t>GeoCoin</a:t>
            </a:r>
            <a:r>
              <a:rPr lang="en-US" dirty="0"/>
              <a:t> Scavenger Hunt</a:t>
            </a:r>
          </a:p>
          <a:p>
            <a:endParaRPr lang="en-CA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FF1A64C-C5E3-493D-8689-011FECD1C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58" y="1294374"/>
            <a:ext cx="5651241" cy="5563625"/>
          </a:xfrm>
          <a:prstGeom prst="rect">
            <a:avLst/>
          </a:prstGeom>
        </p:spPr>
      </p:pic>
      <p:pic>
        <p:nvPicPr>
          <p:cNvPr id="7" name="Picture 6" descr="A sign above a store&#10;&#10;Description automatically generated">
            <a:extLst>
              <a:ext uri="{FF2B5EF4-FFF2-40B4-BE49-F238E27FC236}">
                <a16:creationId xmlns:a16="http://schemas.microsoft.com/office/drawing/2014/main" id="{CA26521A-EC5B-4FF5-B2AB-C9A88257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5" y="3429000"/>
            <a:ext cx="437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2B79-46A3-413F-91E2-0DE7AF33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76"/>
            <a:ext cx="10515600" cy="100022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</a:t>
            </a:r>
            <a:r>
              <a:rPr lang="en-US" dirty="0" err="1">
                <a:solidFill>
                  <a:schemeClr val="bg1"/>
                </a:solidFill>
              </a:rPr>
              <a:t>GeoCoin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04C9-E191-4F24-80A3-71909BE04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16"/>
            <a:ext cx="10515600" cy="328336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GeoCoin</a:t>
            </a:r>
            <a:r>
              <a:rPr lang="en-US" dirty="0">
                <a:solidFill>
                  <a:schemeClr val="bg1"/>
                </a:solidFill>
              </a:rPr>
              <a:t> creates a real world scavenger hunt rewarded in cryptocurrency</a:t>
            </a:r>
          </a:p>
          <a:p>
            <a:r>
              <a:rPr lang="en-CA" dirty="0">
                <a:solidFill>
                  <a:schemeClr val="bg1"/>
                </a:solidFill>
              </a:rPr>
              <a:t>Proof of Location (</a:t>
            </a:r>
            <a:r>
              <a:rPr lang="en-CA" dirty="0" err="1">
                <a:solidFill>
                  <a:schemeClr val="bg1"/>
                </a:solidFill>
              </a:rPr>
              <a:t>PoL</a:t>
            </a:r>
            <a:r>
              <a:rPr lang="en-CA" dirty="0">
                <a:solidFill>
                  <a:schemeClr val="bg1"/>
                </a:solidFill>
              </a:rPr>
              <a:t>): Users can ‘mine’ GEO by logging in, turning on their smartphone GPS and navigating to the location of the nearest GEO on the map</a:t>
            </a:r>
          </a:p>
          <a:p>
            <a:r>
              <a:rPr lang="en-CA" dirty="0">
                <a:solidFill>
                  <a:schemeClr val="bg1"/>
                </a:solidFill>
              </a:rPr>
              <a:t>Hosted on the </a:t>
            </a:r>
            <a:r>
              <a:rPr lang="en-CA" dirty="0" err="1">
                <a:solidFill>
                  <a:schemeClr val="bg1"/>
                </a:solidFill>
              </a:rPr>
              <a:t>Ubiq</a:t>
            </a:r>
            <a:r>
              <a:rPr lang="en-CA" dirty="0">
                <a:solidFill>
                  <a:schemeClr val="bg1"/>
                </a:solidFill>
              </a:rPr>
              <a:t> network, secured by unique </a:t>
            </a:r>
            <a:r>
              <a:rPr lang="en-CA" dirty="0" err="1">
                <a:solidFill>
                  <a:schemeClr val="bg1"/>
                </a:solidFill>
              </a:rPr>
              <a:t>PoW</a:t>
            </a:r>
            <a:r>
              <a:rPr lang="en-CA" dirty="0">
                <a:solidFill>
                  <a:schemeClr val="bg1"/>
                </a:solidFill>
              </a:rPr>
              <a:t> mining algorithm </a:t>
            </a:r>
            <a:r>
              <a:rPr lang="en-CA" dirty="0" err="1">
                <a:solidFill>
                  <a:schemeClr val="bg1"/>
                </a:solidFill>
              </a:rPr>
              <a:t>Ubqhash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Ubqhash</a:t>
            </a:r>
            <a:r>
              <a:rPr lang="en-CA" dirty="0">
                <a:solidFill>
                  <a:schemeClr val="bg1"/>
                </a:solidFill>
              </a:rPr>
              <a:t> reduces the risk of 51% rental attacks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4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08CA-BB76-4BAA-80B0-0F5A5FB3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7"/>
            <a:ext cx="10515600" cy="1325563"/>
          </a:xfrm>
        </p:spPr>
        <p:txBody>
          <a:bodyPr/>
          <a:lstStyle/>
          <a:p>
            <a:r>
              <a:rPr lang="en-US" dirty="0" err="1"/>
              <a:t>GeoCollectible</a:t>
            </a:r>
            <a:r>
              <a:rPr lang="en-US" dirty="0"/>
              <a:t> NFTs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7EE7-03CE-49A8-BE9B-65AD2FF9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377"/>
            <a:ext cx="10515600" cy="4351338"/>
          </a:xfrm>
        </p:spPr>
        <p:txBody>
          <a:bodyPr/>
          <a:lstStyle/>
          <a:p>
            <a:r>
              <a:rPr lang="en-US" dirty="0"/>
              <a:t>Currently researching ERC 721 and 1155 tokens for NFTs</a:t>
            </a:r>
          </a:p>
          <a:p>
            <a:r>
              <a:rPr lang="en-US" dirty="0"/>
              <a:t>Just in the initial stages</a:t>
            </a:r>
          </a:p>
          <a:p>
            <a:r>
              <a:rPr lang="en-US" dirty="0" err="1"/>
              <a:t>OpenSea</a:t>
            </a:r>
            <a:r>
              <a:rPr lang="en-US" dirty="0"/>
              <a:t> ERC 721 tutorial</a:t>
            </a:r>
          </a:p>
          <a:p>
            <a:r>
              <a:rPr lang="en-US" dirty="0"/>
              <a:t>Learning how to configure NFT metadata, mint tokens</a:t>
            </a:r>
            <a:endParaRPr lang="en-CA" dirty="0"/>
          </a:p>
        </p:txBody>
      </p:sp>
      <p:pic>
        <p:nvPicPr>
          <p:cNvPr id="5" name="Picture 4" descr="A picture containing frisbee, orange, sitting, dark&#10;&#10;Description automatically generated">
            <a:extLst>
              <a:ext uri="{FF2B5EF4-FFF2-40B4-BE49-F238E27FC236}">
                <a16:creationId xmlns:a16="http://schemas.microsoft.com/office/drawing/2014/main" id="{4876B400-88A8-4979-BB2D-29D4AC524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99" y="2227794"/>
            <a:ext cx="581183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72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6421-D5E2-4199-BB67-844FBC5B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49"/>
            <a:ext cx="10515600" cy="1325563"/>
          </a:xfrm>
        </p:spPr>
        <p:txBody>
          <a:bodyPr/>
          <a:lstStyle/>
          <a:p>
            <a:r>
              <a:rPr lang="en-US" dirty="0" err="1"/>
              <a:t>GeoCollectible</a:t>
            </a:r>
            <a:r>
              <a:rPr lang="en-US" dirty="0"/>
              <a:t> NFTs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A5028-149C-40B8-8A1F-353F2959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313"/>
            <a:ext cx="10515600" cy="4351338"/>
          </a:xfrm>
        </p:spPr>
        <p:txBody>
          <a:bodyPr/>
          <a:lstStyle/>
          <a:p>
            <a:r>
              <a:rPr lang="en-US" dirty="0"/>
              <a:t>NFT tokens that represent Collectible Art (Artist: </a:t>
            </a:r>
            <a:r>
              <a:rPr lang="en-US" dirty="0" err="1"/>
              <a:t>TunaChum</a:t>
            </a:r>
            <a:r>
              <a:rPr lang="en-US" dirty="0"/>
              <a:t>)</a:t>
            </a:r>
          </a:p>
          <a:p>
            <a:r>
              <a:rPr lang="en-US" dirty="0"/>
              <a:t>Provide on chain ownership and transferability</a:t>
            </a:r>
          </a:p>
          <a:p>
            <a:r>
              <a:rPr lang="en-US" dirty="0"/>
              <a:t>Goal is to include these NFTs within the GEO Drops</a:t>
            </a:r>
          </a:p>
          <a:p>
            <a:r>
              <a:rPr lang="en-US" dirty="0"/>
              <a:t>Develop a redemption process to claim the NFT</a:t>
            </a:r>
            <a:endParaRPr lang="en-CA" dirty="0"/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CC683A55-7233-49EF-9185-3A803C12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55" y="2705154"/>
            <a:ext cx="4641089" cy="4641089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FE2F17E-02D2-4D5E-A2AA-E13F819D4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13" y="5532436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3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68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D9D7-0E0F-4B61-9F59-0E722366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3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Elemental </a:t>
            </a:r>
            <a:r>
              <a:rPr lang="en-US" dirty="0" err="1">
                <a:solidFill>
                  <a:schemeClr val="bg1"/>
                </a:solidFill>
              </a:rPr>
              <a:t>GeoCollectibles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4AB8D-DA57-4710-A633-C2B94D67E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117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Elemental GEO: coins that can only be found in certain environments</a:t>
            </a:r>
          </a:p>
          <a:p>
            <a:r>
              <a:rPr lang="en-US" dirty="0">
                <a:solidFill>
                  <a:schemeClr val="bg1"/>
                </a:solidFill>
              </a:rPr>
              <a:t>Earth, Water, Air, Fire and more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625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GeoCoin</vt:lpstr>
      <vt:lpstr>Thanks to the Organizers and Attendees</vt:lpstr>
      <vt:lpstr>2nd Crypto Event Held in the DCL Metaverse</vt:lpstr>
      <vt:lpstr>About GeoCoin</vt:lpstr>
      <vt:lpstr>GeoCollectible NFTs</vt:lpstr>
      <vt:lpstr>PowerPoint Presentation</vt:lpstr>
      <vt:lpstr>GeoCollectible NFTs</vt:lpstr>
      <vt:lpstr>PowerPoint Presentation</vt:lpstr>
      <vt:lpstr>Elemental GeoCollectibles</vt:lpstr>
      <vt:lpstr>GeoHunter Achievements and Statistics</vt:lpstr>
      <vt:lpstr>NFTs with in app functionality</vt:lpstr>
      <vt:lpstr>NFT Infrastructure</vt:lpstr>
      <vt:lpstr>Block Explorer Support</vt:lpstr>
      <vt:lpstr>PowerPoint Presentation</vt:lpstr>
      <vt:lpstr>New Exchange for GeoCoin, Shinobi DEX</vt:lpstr>
      <vt:lpstr>PowerPoint Presentation</vt:lpstr>
      <vt:lpstr>PowerPoint Presentation</vt:lpstr>
      <vt:lpstr>GeoCollectible NFTs</vt:lpstr>
      <vt:lpstr>Shoutout to Cryptanthropy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GeoCoin</dc:title>
  <dc:creator>User</dc:creator>
  <cp:lastModifiedBy>User</cp:lastModifiedBy>
  <cp:revision>28</cp:revision>
  <dcterms:created xsi:type="dcterms:W3CDTF">2020-11-12T05:04:37Z</dcterms:created>
  <dcterms:modified xsi:type="dcterms:W3CDTF">2020-11-12T08:07:13Z</dcterms:modified>
</cp:coreProperties>
</file>